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1" r:id="rId3"/>
  </p:sldIdLst>
  <p:sldSz cx="9144000" cy="6858000" type="screen4x3"/>
  <p:notesSz cx="67818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im T. Kaschani" initials="Ka" lastIdx="23" clrIdx="0"/>
  <p:cmAuthor id="1" name="Brodbeck" initials="B" lastIdx="1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DEBD"/>
    <a:srgbClr val="FFCC99"/>
    <a:srgbClr val="CCFFCC"/>
    <a:srgbClr val="CCE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085" y="-82"/>
      </p:cViewPr>
      <p:guideLst>
        <p:guide orient="horz" pos="2727"/>
        <p:guide pos="1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D031-8ED9-432A-BAAF-FFB30152C98D}" type="datetimeFigureOut">
              <a:rPr lang="de-DE" smtClean="0"/>
              <a:pPr/>
              <a:t>04.08.2019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76895-FD2A-4477-BD66-A9ECC2FA851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766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E5108-2785-4403-AFC2-D4FC53963581}" type="datetimeFigureOut">
              <a:rPr lang="en-US" smtClean="0"/>
              <a:pPr/>
              <a:t>2019-08-04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7FA17-CCE2-4729-9841-2998F2FD49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9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540" y="440668"/>
            <a:ext cx="8280920" cy="19082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&lt;Titel&gt;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800" y="6124215"/>
            <a:ext cx="3600400" cy="3651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16. ESD-Forum 2019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31540" y="3465004"/>
            <a:ext cx="8280920" cy="140415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31540" y="2528900"/>
            <a:ext cx="8280920" cy="756084"/>
          </a:xfrm>
        </p:spPr>
        <p:txBody>
          <a:bodyPr anchor="b"/>
          <a:lstStyle>
            <a:lvl1pPr marL="0" indent="0" algn="ctr">
              <a:buNone/>
              <a:defRPr i="1"/>
            </a:lvl1pPr>
          </a:lstStyle>
          <a:p>
            <a:pPr lvl="0"/>
            <a:r>
              <a:rPr lang="de-DE" smtClean="0"/>
              <a:t>&lt;Autor(en)&gt;</a:t>
            </a:r>
            <a:endParaRPr lang="en-US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31540" y="5049180"/>
            <a:ext cx="8280920" cy="9001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i="1"/>
            </a:lvl1pPr>
          </a:lstStyle>
          <a:p>
            <a:pPr lvl="0"/>
            <a:r>
              <a:rPr lang="de-DE" smtClean="0"/>
              <a:t>&lt;Firmen&gt;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16. ESD-Forum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51520" y="1052736"/>
            <a:ext cx="86769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160748"/>
            <a:ext cx="4244280" cy="50405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0748"/>
            <a:ext cx="4244280" cy="50405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16. ESD-Forum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51520" y="1052736"/>
            <a:ext cx="86769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16. ESD-Forum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51520" y="1052736"/>
            <a:ext cx="86769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16. ESD-Forum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224644"/>
            <a:ext cx="8640960" cy="72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160747"/>
            <a:ext cx="8640960" cy="504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520" y="6356350"/>
            <a:ext cx="1080120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5656" y="6356350"/>
            <a:ext cx="6192688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16. ESD-Forum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360" y="6356350"/>
            <a:ext cx="1089484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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725" indent="-365125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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9013" indent="-2682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682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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16. ESD-Forum 2019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1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16. ESD-Forum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Inhalt</vt:lpstr>
    </vt:vector>
  </TitlesOfParts>
  <Company>ESD FORUM e.V.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Präsentationsvorlage</dc:title>
  <dc:subject>ESD-Forum</dc:subject>
  <dc:creator>Karim T. Kaschani</dc:creator>
  <cp:lastModifiedBy>Karim T. Kaschani</cp:lastModifiedBy>
  <cp:revision>378</cp:revision>
  <dcterms:created xsi:type="dcterms:W3CDTF">2006-08-16T00:00:00Z</dcterms:created>
  <dcterms:modified xsi:type="dcterms:W3CDTF">2019-08-04T07:30:29Z</dcterms:modified>
</cp:coreProperties>
</file>